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9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7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0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2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0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8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5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DEC1-6F09-46FC-8090-8170B9F5AF0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AD16-97AB-4DB1-BF80-F57C6AD49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739" y="410547"/>
            <a:ext cx="489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Re-development of the Wildlife Zone</a:t>
            </a:r>
            <a:endParaRPr lang="en-GB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23620" y="872212"/>
            <a:ext cx="163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Have your say!!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33877"/>
            <a:ext cx="6874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As the wildlife area is being prepared for re-development we </a:t>
            </a:r>
          </a:p>
          <a:p>
            <a:r>
              <a:rPr lang="en-GB" sz="2000" dirty="0" smtClean="0"/>
              <a:t>would like everyone to have an input into what is included. You </a:t>
            </a:r>
          </a:p>
          <a:p>
            <a:r>
              <a:rPr lang="en-GB" sz="2000" dirty="0" smtClean="0"/>
              <a:t>can be a parent, a pupil, governor or member of staff. Everyone's</a:t>
            </a:r>
          </a:p>
          <a:p>
            <a:r>
              <a:rPr lang="en-GB" sz="2000" dirty="0" smtClean="0"/>
              <a:t>views and opinions count. 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5616" r="18095" b="62497"/>
          <a:stretch/>
        </p:blipFill>
        <p:spPr>
          <a:xfrm>
            <a:off x="0" y="2749649"/>
            <a:ext cx="6858000" cy="3913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7846" y="6663529"/>
            <a:ext cx="293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My ideas of how it could look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37322" r="18066" b="33497"/>
          <a:stretch/>
        </p:blipFill>
        <p:spPr>
          <a:xfrm>
            <a:off x="0" y="7032860"/>
            <a:ext cx="6857999" cy="4383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99" y="11394159"/>
            <a:ext cx="6547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Please return all ideas to Mr Ricketts either via the office or directly </a:t>
            </a:r>
          </a:p>
          <a:p>
            <a:r>
              <a:rPr lang="en-GB" dirty="0" smtClean="0"/>
              <a:t>to Jet Class by MONDAY 16</a:t>
            </a:r>
            <a:r>
              <a:rPr lang="en-GB" baseline="30000" dirty="0" smtClean="0"/>
              <a:t>th</a:t>
            </a:r>
            <a:r>
              <a:rPr lang="en-GB" dirty="0" smtClean="0"/>
              <a:t> March. Thank you.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40425" y="11789346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 Ricketts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3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Ricketts</dc:creator>
  <cp:lastModifiedBy>Daniel Ricketts</cp:lastModifiedBy>
  <cp:revision>2</cp:revision>
  <dcterms:created xsi:type="dcterms:W3CDTF">2020-02-28T10:22:30Z</dcterms:created>
  <dcterms:modified xsi:type="dcterms:W3CDTF">2020-02-28T11:08:46Z</dcterms:modified>
</cp:coreProperties>
</file>